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"/>
  </p:notesMasterIdLst>
  <p:sldIdLst>
    <p:sldId id="256" r:id="rId4"/>
    <p:sldId id="257" r:id="rId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e Poulin" initials="MP" lastIdx="1" clrIdx="0">
    <p:extLst>
      <p:ext uri="{19B8F6BF-5375-455C-9EA6-DF929625EA0E}">
        <p15:presenceInfo xmlns:p15="http://schemas.microsoft.com/office/powerpoint/2012/main" userId="70cb6cadb6b144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7T10:09:51.087" idx="1">
    <p:pos x="10" y="10"/>
    <p:text>Site du Sénat du Canada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633C-28EB-461E-B42B-E5D7F5948D18}" type="datetimeFigureOut">
              <a:rPr lang="fr-CA" smtClean="0"/>
              <a:t>2024-05-22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7B256-805D-40F1-8AC2-A0926097F1E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653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Droits de la personne des personnes purgeant une peine du ressort fédéral </a:t>
            </a:r>
          </a:p>
          <a:p>
            <a:r>
              <a:rPr lang="fr-CA" dirty="0"/>
              <a:t>Comité sénatorial permanent des droits de la personne</a:t>
            </a:r>
          </a:p>
          <a:p>
            <a:r>
              <a:rPr lang="fr-CA" dirty="0"/>
              <a:t>L’honorable sénatrice Salma </a:t>
            </a:r>
            <a:r>
              <a:rPr lang="fr-CA" dirty="0" err="1"/>
              <a:t>Ataullahjan</a:t>
            </a:r>
            <a:r>
              <a:rPr lang="fr-CA" dirty="0"/>
              <a:t>, présidente</a:t>
            </a:r>
          </a:p>
          <a:p>
            <a:r>
              <a:rPr lang="fr-CA" dirty="0"/>
              <a:t>L’honorable sénatrice Wanda Elaine Thomas Bernard, vice-présidente</a:t>
            </a:r>
          </a:p>
          <a:p>
            <a:r>
              <a:rPr lang="fr-CA" dirty="0"/>
              <a:t>L’honorable sénatrice Nancy J. </a:t>
            </a:r>
            <a:r>
              <a:rPr lang="fr-CA" dirty="0" err="1"/>
              <a:t>Hartling</a:t>
            </a:r>
            <a:r>
              <a:rPr lang="fr-CA" dirty="0"/>
              <a:t>, vice-présidente</a:t>
            </a:r>
          </a:p>
          <a:p>
            <a:r>
              <a:rPr lang="fr-CA" dirty="0"/>
              <a:t>[TRADUCTION] DES SÉNATEURS DANS LES PRISONS : quand, pourquoi et qu’ont-ils trouvé?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7B256-805D-40F1-8AC2-A0926097F1E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73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Esprit, connaissances, action</a:t>
            </a:r>
            <a:r>
              <a:rPr lang="fr-CA"/>
              <a:t>, émotions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7B256-805D-40F1-8AC2-A0926097F1E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5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301-8D1C-5C0C-8F78-1D903F9E8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B3618-8376-EB25-6CF8-7034E967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A43C-C388-CE1B-12B0-68F6FAE4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AA81-3FC4-3B67-B911-28D13F0D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A966-3989-F084-5749-BF118909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F32C-7F90-EE5F-3A21-3EE9E085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C07B7-BE4B-8C75-9F5B-0CB12292F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BAFB-7624-2155-862D-6876C472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8AF52-A6DB-B0A8-AFEB-9905CD8E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FF92-85C5-3AF8-4BC4-CADB3523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6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B1AF0-EF3C-FADB-A6AA-02741E0FA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5E799-9ADD-1F7C-61FA-B8E63D33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A7F8-6842-0F00-8564-80AD3E17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E25C-4DE0-CA3F-D27A-0C9CE462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A5C9-93F9-4F52-F30A-285B2E15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6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D344-35DD-57AF-FE33-89B8A3F4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622F-9283-2358-80D9-19069418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6E50-F373-16E1-6C32-AEBC968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290F2-2A43-FD1D-60E0-BDAF22F5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AA72-DBDD-C614-7972-EC014B5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F7CE-E502-349A-0DBB-5D70FF99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72B97-18B4-B1F3-FC49-26183E32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71472-8044-2DBA-9C4C-B152AA47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739A-EF44-0EA4-D94A-E2446E9F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25CD1-EF2B-2189-213D-C21BCCD2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92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D1B9-9353-454D-A4FC-88FB3A3D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B9E51-BEB2-741D-A6B0-31B190B1D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C4401-1F39-D9E8-02DA-C8337909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A499F-48D5-B7F3-4B24-DB296C76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B1F3-D061-E204-5912-A1C32A28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B35-40FC-F1E0-0402-20D56910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9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E092-F030-D09D-5B3E-57974ECD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B2F6-87EC-A432-4D68-C0D52FA4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3FA5-90C2-A76C-488B-6B3A39574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E1681-4235-5892-8B0C-901B31B9E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EA8D1-4194-72B1-5DBD-0FD60B523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93600-CFF9-3BA1-F23D-A446EB30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3C20D-260C-B92D-0A25-11905EE3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97D29-A6AD-7127-15A5-41C84318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7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3D69-DD1C-83E6-8BA9-2AA92FD1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623A-4FAC-3F75-20F8-D8324A83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E4531-9810-2376-CB72-62FB8437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39208-CE09-D200-BD6D-B89D578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49D8-C5E6-12BA-27F1-B3C7DCBE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8F005-8F92-2928-9E88-B685C8E2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D0BC-D04B-FEC3-D3D9-CB7B77B5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1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0183-D86E-4604-6211-2E4B6C36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D00C-954D-5FD3-7A5D-3AFB9652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1FD0F-9289-3BBF-0565-66038B25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67DE-666B-EEFC-4B83-8E645F36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3E556-E9A5-A257-395A-C8D41249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1B567-94B9-47CA-071A-C643844D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6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C9DC-738E-9978-C7D1-4A4DFA2D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7B62D-4050-28A3-C813-CF598B878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BBA78-1499-9D69-08DF-1C7C666A2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FE0BF-C671-36A4-DC52-FB91BC19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B41E1-E546-634C-5324-6C74D2A1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36C69-FC52-E95D-DB5D-783D7C34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2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841C-B813-333F-C212-F72EC4B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6A56-224A-F0B4-AD42-8155F3D9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D1DA9-9B26-B343-4CE6-CFE6B0B05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C8F8B-F57B-4E95-8DE2-2C5E556B459C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B810-0FE7-16CB-0136-49CACE199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D7FA7-9405-B9C5-8BE0-20BD9C24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21EAD-963C-4DD5-B39E-30BF3AC9F09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9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6FD2C-6705-0E91-10DD-152BEB18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Rapports du </a:t>
            </a:r>
            <a:r>
              <a:rPr lang="en-US" dirty="0" err="1"/>
              <a:t>Sénat</a:t>
            </a:r>
            <a:r>
              <a:rPr lang="en-US" dirty="0"/>
              <a:t> du Canada</a:t>
            </a:r>
            <a:endParaRPr lang="en-CA" dirty="0"/>
          </a:p>
        </p:txBody>
      </p:sp>
      <p:pic>
        <p:nvPicPr>
          <p:cNvPr id="8" name="Content Placeholder 7" descr="A person standing in the shadow of a wall&#10;&#10;Description automatically generated">
            <a:extLst>
              <a:ext uri="{FF2B5EF4-FFF2-40B4-BE49-F238E27FC236}">
                <a16:creationId xmlns:a16="http://schemas.microsoft.com/office/drawing/2014/main" id="{77E7ACB6-C3FC-F6BA-34B4-83BB291519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2" y="1419225"/>
            <a:ext cx="3886200" cy="5164137"/>
          </a:xfrm>
        </p:spPr>
      </p:pic>
      <p:pic>
        <p:nvPicPr>
          <p:cNvPr id="10" name="Content Placeholder 9" descr="A fence with barbed wire&#10;&#10;Description automatically generated">
            <a:extLst>
              <a:ext uri="{FF2B5EF4-FFF2-40B4-BE49-F238E27FC236}">
                <a16:creationId xmlns:a16="http://schemas.microsoft.com/office/drawing/2014/main" id="{D2C193C4-D62C-23AF-BAA4-B792D173D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61" y="1486693"/>
            <a:ext cx="3886200" cy="5029200"/>
          </a:xfrm>
        </p:spPr>
      </p:pic>
    </p:spTree>
    <p:extLst>
      <p:ext uri="{BB962C8B-B14F-4D97-AF65-F5344CB8AC3E}">
        <p14:creationId xmlns:p14="http://schemas.microsoft.com/office/powerpoint/2010/main" val="24523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9EAB6-6546-11E7-F5C6-77A35EA2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 roue de </a:t>
            </a:r>
            <a:r>
              <a:rPr lang="en-US" dirty="0" err="1"/>
              <a:t>médecine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6" name="Content Placeholder 5" descr="A circle with words in a circle&#10;&#10;Description automatically generated with medium confidence">
            <a:extLst>
              <a:ext uri="{FF2B5EF4-FFF2-40B4-BE49-F238E27FC236}">
                <a16:creationId xmlns:a16="http://schemas.microsoft.com/office/drawing/2014/main" id="{5DC773A0-18DC-7076-C974-456ED9646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4922" y="1449554"/>
            <a:ext cx="4721809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13D9C58F8BC4EBCBE3DB1D9BA3AF9" ma:contentTypeVersion="16" ma:contentTypeDescription="Create a new document." ma:contentTypeScope="" ma:versionID="52b720f236bc68448f8964a773c6a9a2">
  <xsd:schema xmlns:xsd="http://www.w3.org/2001/XMLSchema" xmlns:xs="http://www.w3.org/2001/XMLSchema" xmlns:p="http://schemas.microsoft.com/office/2006/metadata/properties" xmlns:ns2="f8c481da-3d26-4cc3-87cc-6b90fe27a6e8" xmlns:ns3="c7209375-9aee-49b8-8664-1e6576bd841e" targetNamespace="http://schemas.microsoft.com/office/2006/metadata/properties" ma:root="true" ma:fieldsID="d9c9b8165d12b538b325fd920b9830ef" ns2:_="" ns3:_="">
    <xsd:import namespace="f8c481da-3d26-4cc3-87cc-6b90fe27a6e8"/>
    <xsd:import namespace="c7209375-9aee-49b8-8664-1e6576bd8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481da-3d26-4cc3-87cc-6b90fe27a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489762-de54-417b-aa3d-8bc484f7f1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09375-9aee-49b8-8664-1e6576bd84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a76811-9311-4ed1-bdd6-0b9a7aab69cf}" ma:internalName="TaxCatchAll" ma:showField="CatchAllData" ma:web="c7209375-9aee-49b8-8664-1e6576bd8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209375-9aee-49b8-8664-1e6576bd841e" xsi:nil="true"/>
    <lcf76f155ced4ddcb4097134ff3c332f xmlns="f8c481da-3d26-4cc3-87cc-6b90fe27a6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B5C30-3CA0-40E1-9965-CFBBB75F99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7ED7E-2802-4D21-B46E-6E9E1A134873}"/>
</file>

<file path=customXml/itemProps3.xml><?xml version="1.0" encoding="utf-8"?>
<ds:datastoreItem xmlns:ds="http://schemas.openxmlformats.org/officeDocument/2006/customXml" ds:itemID="{98488687-ABB8-47ED-8FF6-60DE7AA065F6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</Words>
  <Application>Microsoft Office PowerPoint</Application>
  <PresentationFormat>Grand écran</PresentationFormat>
  <Paragraphs>11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Rapports du Sénat du Canada</vt:lpstr>
      <vt:lpstr>La roue de médecine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of Canada Reports</dc:title>
  <dc:creator>Dan Christmas</dc:creator>
  <cp:lastModifiedBy>Philippe Ducharme</cp:lastModifiedBy>
  <cp:revision>10</cp:revision>
  <cp:lastPrinted>2024-05-10T01:17:39Z</cp:lastPrinted>
  <dcterms:created xsi:type="dcterms:W3CDTF">2024-04-29T16:58:22Z</dcterms:created>
  <dcterms:modified xsi:type="dcterms:W3CDTF">2024-05-22T04:29:13Z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0x01010012A13D9C58F8BC4EBCBE3DB1D9BA3AF9</vt:lpwstr>
  </property>
</Properties>
</file>